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B2AF-ACDD-4A5A-8CA5-E3625ACF1200}" type="datetimeFigureOut">
              <a:rPr lang="en-GB" smtClean="0"/>
              <a:t>22/02/2019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5A5E-B6CB-4DB2-A1A4-F9EE1AA5C7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726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B2AF-ACDD-4A5A-8CA5-E3625ACF1200}" type="datetimeFigureOut">
              <a:rPr lang="en-GB" smtClean="0"/>
              <a:t>22/02/2019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5A5E-B6CB-4DB2-A1A4-F9EE1AA5C7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157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B2AF-ACDD-4A5A-8CA5-E3625ACF1200}" type="datetimeFigureOut">
              <a:rPr lang="en-GB" smtClean="0"/>
              <a:t>22/02/2019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5A5E-B6CB-4DB2-A1A4-F9EE1AA5C7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824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B2AF-ACDD-4A5A-8CA5-E3625ACF1200}" type="datetimeFigureOut">
              <a:rPr lang="en-GB" smtClean="0"/>
              <a:t>22/02/2019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5A5E-B6CB-4DB2-A1A4-F9EE1AA5C7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907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B2AF-ACDD-4A5A-8CA5-E3625ACF1200}" type="datetimeFigureOut">
              <a:rPr lang="en-GB" smtClean="0"/>
              <a:t>22/02/2019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5A5E-B6CB-4DB2-A1A4-F9EE1AA5C7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987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B2AF-ACDD-4A5A-8CA5-E3625ACF1200}" type="datetimeFigureOut">
              <a:rPr lang="en-GB" smtClean="0"/>
              <a:t>22/02/2019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5A5E-B6CB-4DB2-A1A4-F9EE1AA5C7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402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B2AF-ACDD-4A5A-8CA5-E3625ACF1200}" type="datetimeFigureOut">
              <a:rPr lang="en-GB" smtClean="0"/>
              <a:t>22/02/2019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5A5E-B6CB-4DB2-A1A4-F9EE1AA5C7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692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B2AF-ACDD-4A5A-8CA5-E3625ACF1200}" type="datetimeFigureOut">
              <a:rPr lang="en-GB" smtClean="0"/>
              <a:t>22/02/2019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5A5E-B6CB-4DB2-A1A4-F9EE1AA5C7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315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B2AF-ACDD-4A5A-8CA5-E3625ACF1200}" type="datetimeFigureOut">
              <a:rPr lang="en-GB" smtClean="0"/>
              <a:t>22/02/2019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5A5E-B6CB-4DB2-A1A4-F9EE1AA5C7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73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B2AF-ACDD-4A5A-8CA5-E3625ACF1200}" type="datetimeFigureOut">
              <a:rPr lang="en-GB" smtClean="0"/>
              <a:t>22/02/2019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5A5E-B6CB-4DB2-A1A4-F9EE1AA5C7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839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B2AF-ACDD-4A5A-8CA5-E3625ACF1200}" type="datetimeFigureOut">
              <a:rPr lang="en-GB" smtClean="0"/>
              <a:t>22/02/2019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5A5E-B6CB-4DB2-A1A4-F9EE1AA5C7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285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5B2AF-ACDD-4A5A-8CA5-E3625ACF1200}" type="datetimeFigureOut">
              <a:rPr lang="en-GB" smtClean="0"/>
              <a:t>22/02/2019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95A5E-B6CB-4DB2-A1A4-F9EE1AA5C7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83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Can Social Sciences be </a:t>
            </a:r>
            <a:r>
              <a:rPr lang="en-GB" dirty="0" smtClean="0"/>
              <a:t>trusted?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Donald Hay</a:t>
            </a:r>
            <a:br>
              <a:rPr lang="en-GB" dirty="0" smtClean="0"/>
            </a:br>
            <a:r>
              <a:rPr lang="en-GB" dirty="0" smtClean="0"/>
              <a:t>16</a:t>
            </a:r>
            <a:r>
              <a:rPr lang="en-GB" baseline="30000" dirty="0" smtClean="0"/>
              <a:t>th</a:t>
            </a:r>
            <a:r>
              <a:rPr lang="en-GB" dirty="0" smtClean="0"/>
              <a:t> March 2019</a:t>
            </a:r>
          </a:p>
          <a:p>
            <a:r>
              <a:rPr lang="en-GB" dirty="0" smtClean="0"/>
              <a:t>DCM Social Sciences stream</a:t>
            </a:r>
          </a:p>
        </p:txBody>
      </p:sp>
    </p:spTree>
    <p:extLst>
      <p:ext uri="{BB962C8B-B14F-4D97-AF65-F5344CB8AC3E}">
        <p14:creationId xmlns:p14="http://schemas.microsoft.com/office/powerpoint/2010/main" val="2360452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 of mistrust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Suggestions?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12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Reasons for mistrust?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What might constitute legitimate reasons for trust or distrust of social science findings?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Suspicion of ideological stances or prejudices controlling social science findings</a:t>
            </a:r>
          </a:p>
          <a:p>
            <a:r>
              <a:rPr lang="en-GB" dirty="0" smtClean="0"/>
              <a:t>Suspicion of underlying value judgements e.g. definition of ‘social progress’</a:t>
            </a:r>
          </a:p>
          <a:p>
            <a:r>
              <a:rPr lang="en-GB" dirty="0" smtClean="0"/>
              <a:t>Misunderstandings about the nature of social science analysis and prediction</a:t>
            </a:r>
          </a:p>
          <a:p>
            <a:r>
              <a:rPr lang="en-GB" dirty="0" smtClean="0"/>
              <a:t>Post truth world: opinions, not truth; evidence/ arguments not decisive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511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Christian foundations?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Creation/ moral ordering of our world – not just social construction </a:t>
            </a:r>
          </a:p>
          <a:p>
            <a:r>
              <a:rPr lang="en-GB" dirty="0" smtClean="0"/>
              <a:t>Image of God – human life is ordered, despite human sinfulness</a:t>
            </a:r>
          </a:p>
          <a:p>
            <a:pPr marL="0" indent="0">
              <a:buNone/>
            </a:pPr>
            <a:r>
              <a:rPr lang="en-GB" dirty="0" smtClean="0"/>
              <a:t>So ‘truth’ in social science is there to be uncovered.</a:t>
            </a:r>
          </a:p>
          <a:p>
            <a:r>
              <a:rPr lang="en-GB" dirty="0" smtClean="0"/>
              <a:t>Responsibility to pursue human flourishing, including good governance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8412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Good practice for Christian social scientists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Christian social scientists should be:</a:t>
            </a:r>
            <a:endParaRPr lang="en-GB" dirty="0"/>
          </a:p>
          <a:p>
            <a:r>
              <a:rPr lang="en-GB" dirty="0" smtClean="0"/>
              <a:t>Committed to uncovering truth</a:t>
            </a:r>
          </a:p>
          <a:p>
            <a:r>
              <a:rPr lang="en-GB" dirty="0" smtClean="0"/>
              <a:t>Willing to search diligently for evidence</a:t>
            </a:r>
          </a:p>
          <a:p>
            <a:r>
              <a:rPr lang="en-GB" dirty="0" smtClean="0"/>
              <a:t>Clear about normative framework – what makes for human flourishing</a:t>
            </a:r>
          </a:p>
        </p:txBody>
      </p:sp>
    </p:spTree>
    <p:extLst>
      <p:ext uri="{BB962C8B-B14F-4D97-AF65-F5344CB8AC3E}">
        <p14:creationId xmlns:p14="http://schemas.microsoft.com/office/powerpoint/2010/main" val="1045426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Good practice for Christian social scientists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Be alert to:</a:t>
            </a:r>
          </a:p>
          <a:p>
            <a:r>
              <a:rPr lang="en-GB" dirty="0" smtClean="0"/>
              <a:t>the methodology: the strengths and weaknesses of the methods we are using</a:t>
            </a:r>
          </a:p>
          <a:p>
            <a:r>
              <a:rPr lang="en-GB" dirty="0" smtClean="0"/>
              <a:t>sociology of knowledge: confirmation bias, investigating hypotheses we find most plausible</a:t>
            </a:r>
          </a:p>
          <a:p>
            <a:r>
              <a:rPr lang="en-GB" dirty="0" smtClean="0"/>
              <a:t>the </a:t>
            </a:r>
            <a:r>
              <a:rPr lang="en-GB" dirty="0" err="1" smtClean="0"/>
              <a:t>Kuhnian</a:t>
            </a:r>
            <a:r>
              <a:rPr lang="en-GB" dirty="0" smtClean="0"/>
              <a:t> critique – working within a particular paradigm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575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Integrity in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temptation to ‘cut corners’ – to get the results we want!</a:t>
            </a:r>
          </a:p>
          <a:p>
            <a:r>
              <a:rPr lang="en-GB" dirty="0" smtClean="0"/>
              <a:t>Not succumbing to the desire to please other researchers</a:t>
            </a:r>
          </a:p>
          <a:p>
            <a:r>
              <a:rPr lang="en-GB" dirty="0" smtClean="0"/>
              <a:t>The struggle to get publications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19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242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Can Social Sciences be trusted?</vt:lpstr>
      <vt:lpstr>Examples of mistrust</vt:lpstr>
      <vt:lpstr>Reasons for mistrust?</vt:lpstr>
      <vt:lpstr>Christian foundations?</vt:lpstr>
      <vt:lpstr>Good practice for Christian social scientists (1)</vt:lpstr>
      <vt:lpstr>Good practice for Christian social scientists (2)</vt:lpstr>
      <vt:lpstr>Integrity in research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Social Sciences be trusted</dc:title>
  <dc:creator>Donald</dc:creator>
  <cp:lastModifiedBy>Donald</cp:lastModifiedBy>
  <cp:revision>10</cp:revision>
  <dcterms:created xsi:type="dcterms:W3CDTF">2019-02-14T20:19:18Z</dcterms:created>
  <dcterms:modified xsi:type="dcterms:W3CDTF">2019-02-22T11:18:21Z</dcterms:modified>
</cp:coreProperties>
</file>